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75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0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68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23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32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32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44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40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85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44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88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482E-FF11-40DF-B7D4-8B6323CCC8AA}" type="datetimeFigureOut">
              <a:rPr lang="ru-RU" smtClean="0"/>
              <a:t>31.01.2021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5A8C5-B378-4C1B-9FBA-BCBFDF0C83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37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children of a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info for a specific page (parents, metadata)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Create/delete/rename/move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Mark/unmark a Page in a Folder as 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Folder:created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Same for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(+Unset)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Medium usage – by authors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 and Pages are stored in a filesystem-like hierarchy. One Page in a Folder may be designated as Landing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 data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271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Manage folders and pages, and hierarchy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Browsing folder/page hierarchy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Folders, Pages and Hierarchy</a:t>
            </a:r>
          </a:p>
        </p:txBody>
      </p:sp>
    </p:spTree>
    <p:extLst>
      <p:ext uri="{BB962C8B-B14F-4D97-AF65-F5344CB8AC3E}">
        <p14:creationId xmlns:p14="http://schemas.microsoft.com/office/powerpoint/2010/main" val="250961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content of a specific version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current content of a Page identified by a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Set/remove content of a Page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Restore Content of a Page as of specific version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Modification – medium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Retrieving current version by Location – high usage – by end users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3rd party SaaS headless CMS’s (pluggable)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Hierarchy: get info for a specific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62424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Setting/removing Content of a Page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Listing Page Versions and restoring a Version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Returning content by various Locations of a Page (by path, by 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content of a Page and retrieving content by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0A08CC-23EB-4E38-9555-62A1138C47D4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When content is set for a page, if page’s info is not yet in the local DB, get the info from Hierarchy Service and cache the “Path -&gt; Page” mapping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Listens events from Hierarchy and update the “Path -&gt; Page” cache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Each set/remove/restore content creates a version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1D944-5671-499E-8EA0-9BFBF28C8C3B}"/>
              </a:ext>
            </a:extLst>
          </p:cNvPr>
          <p:cNvSpPr txBox="1"/>
          <p:nvPr/>
        </p:nvSpPr>
        <p:spPr>
          <a:xfrm>
            <a:off x="6089911" y="5759443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removed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2F038-DA66-40D0-98CF-66EDD16EA7DF}"/>
              </a:ext>
            </a:extLst>
          </p:cNvPr>
          <p:cNvSpPr txBox="1"/>
          <p:nvPr/>
        </p:nvSpPr>
        <p:spPr>
          <a:xfrm>
            <a:off x="68710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Page: deleted, renamed, moved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Folder: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pageSetAsLanding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pageUnsetAsLanding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33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22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Upload/delete an Asset for a Page or a Folder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Asset:uploaded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deleted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upload/deletion – moderate usage – by authors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Consuming assets – will typically be done directly from backing stores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“belongs” to a specific Page or a specific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An asset can be “used” (linked, embedded) on any number of Pages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Tracks Content updates, constructing for a Page the list of assets that the page “uses”, maintaining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asset-to-page|folder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relationship; publishes “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asset:usedBy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”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Asset data store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Pluggable 3</a:t>
            </a:r>
            <a:r>
              <a:rPr lang="en-US" sz="105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party SaaS stores (may be different for different types of assets – images a store capable of resizing, office docs – in another store capable of providing “embed” widget)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 Service: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content of a specific version of a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Content:set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/removed/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versionRestored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3" y="865186"/>
            <a:ext cx="41439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Uploading Assets for a Page or a Folder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versions and retrieving specific version of an Asset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Manage Assets for a Page or a Folder (files belonging to a page)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D0C40A-88AE-4F2F-8D2E-484D4F876C4F}"/>
              </a:ext>
            </a:extLst>
          </p:cNvPr>
          <p:cNvSpPr txBox="1"/>
          <p:nvPr/>
        </p:nvSpPr>
        <p:spPr>
          <a:xfrm>
            <a:off x="6089653" y="2715241"/>
            <a:ext cx="286076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Assets “belonging” to a Page or a Folder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 Pages and Folders which “use” an Asset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Get asset (download link, embed code,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161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F98E-47D9-4032-A7A1-6C242FFE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E50C38-42B2-429E-84F4-851EDA822F03}"/>
              </a:ext>
            </a:extLst>
          </p:cNvPr>
          <p:cNvSpPr txBox="1"/>
          <p:nvPr/>
        </p:nvSpPr>
        <p:spPr>
          <a:xfrm>
            <a:off x="1468703" y="395081"/>
            <a:ext cx="2475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Editor Dashboard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C8F8-DAB1-4EEF-B44E-F07D7F65A08D}"/>
              </a:ext>
            </a:extLst>
          </p:cNvPr>
          <p:cNvSpPr txBox="1"/>
          <p:nvPr/>
        </p:nvSpPr>
        <p:spPr>
          <a:xfrm>
            <a:off x="6089653" y="2715241"/>
            <a:ext cx="28607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items based on search criteria, aggregating results (see “consumer tasks”)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690-3F43-4E8B-9BE6-9E4C9CAB39A4}"/>
              </a:ext>
            </a:extLst>
          </p:cNvPr>
          <p:cNvSpPr txBox="1"/>
          <p:nvPr/>
        </p:nvSpPr>
        <p:spPr>
          <a:xfrm>
            <a:off x="6065285" y="4105516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C7E44-7372-4427-9746-A251046E383C}"/>
              </a:ext>
            </a:extLst>
          </p:cNvPr>
          <p:cNvSpPr txBox="1"/>
          <p:nvPr/>
        </p:nvSpPr>
        <p:spPr>
          <a:xfrm>
            <a:off x="6089911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BC6F3-BA9D-43B2-9B52-39F617AC45C1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A7B6FD-6C28-4952-B467-F39970F198F7}"/>
              </a:ext>
            </a:extLst>
          </p:cNvPr>
          <p:cNvSpPr txBox="1"/>
          <p:nvPr/>
        </p:nvSpPr>
        <p:spPr>
          <a:xfrm>
            <a:off x="3141617" y="4652641"/>
            <a:ext cx="286076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Listen to all events and update index accordingly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Problem: rebuilding index; two ways to address: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 event history (~event sourcing)</a:t>
            </a:r>
          </a:p>
          <a:p>
            <a:pPr marL="671513" lvl="1" indent="-214313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browse Hierarchy, querying Content and Asset services to get additional info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74F4E-30E0-47A3-938F-49C94B8958A1}"/>
              </a:ext>
            </a:extLst>
          </p:cNvPr>
          <p:cNvSpPr txBox="1"/>
          <p:nvPr/>
        </p:nvSpPr>
        <p:spPr>
          <a:xfrm>
            <a:off x="3204519" y="2715241"/>
            <a:ext cx="28607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Search/indexing engine (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ElasticSearch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Solr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/Lucene)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F760C-4D39-40C6-8FDE-158A484DB1CD}"/>
              </a:ext>
            </a:extLst>
          </p:cNvPr>
          <p:cNvSpPr txBox="1"/>
          <p:nvPr/>
        </p:nvSpPr>
        <p:spPr>
          <a:xfrm>
            <a:off x="132155" y="2715241"/>
            <a:ext cx="286076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Depending on how “rebuilding index” problem (see </a:t>
            </a:r>
            <a:r>
              <a:rPr lang="en-US" sz="1050" b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“Logic/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Rules”) is solved: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None, if events are stored and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(~event sourcing)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All, if events are not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replayable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7E2AB-3B24-47F7-B589-A591814C8793}"/>
              </a:ext>
            </a:extLst>
          </p:cNvPr>
          <p:cNvSpPr txBox="1"/>
          <p:nvPr/>
        </p:nvSpPr>
        <p:spPr>
          <a:xfrm>
            <a:off x="68710" y="4105516"/>
            <a:ext cx="28607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Hierarchy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Content Service</a:t>
            </a:r>
          </a:p>
          <a:p>
            <a:pPr marL="214313" indent="-214313" algn="l">
              <a:buFont typeface="Arial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All events from Asset Service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8FE55-14DD-4C06-9BF0-AE8599DC0998}"/>
              </a:ext>
            </a:extLst>
          </p:cNvPr>
          <p:cNvSpPr txBox="1"/>
          <p:nvPr/>
        </p:nvSpPr>
        <p:spPr>
          <a:xfrm>
            <a:off x="1731164" y="865186"/>
            <a:ext cx="5553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Find all Pages and/or Assets satisfying some criteria in any combination: within specified folders, name satisfies query XXX, current version is created within a date range,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etc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; aggregate results by various properties to power drill-down search/filtering experience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39E2A7-CFB5-47B7-8B23-E9CA7D2CE345}"/>
              </a:ext>
            </a:extLst>
          </p:cNvPr>
          <p:cNvSpPr txBox="1"/>
          <p:nvPr/>
        </p:nvSpPr>
        <p:spPr>
          <a:xfrm>
            <a:off x="4940795" y="438732"/>
            <a:ext cx="41439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</a:rPr>
              <a:t>Index, Search and Filtering for Pages and Assets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83680-203C-425C-9B34-493B630F391A}"/>
              </a:ext>
            </a:extLst>
          </p:cNvPr>
          <p:cNvSpPr txBox="1"/>
          <p:nvPr/>
        </p:nvSpPr>
        <p:spPr>
          <a:xfrm>
            <a:off x="132155" y="5759443"/>
            <a:ext cx="28607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Moderate usage – by authors</a:t>
            </a:r>
          </a:p>
        </p:txBody>
      </p:sp>
    </p:spTree>
    <p:extLst>
      <p:ext uri="{BB962C8B-B14F-4D97-AF65-F5344CB8AC3E}">
        <p14:creationId xmlns:p14="http://schemas.microsoft.com/office/powerpoint/2010/main" val="164016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720</Words>
  <Application>Microsoft Office PowerPoint</Application>
  <PresentationFormat>On-screen Show (4:3)</PresentationFormat>
  <Paragraphs>79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News Gothic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Udintsev</dc:creator>
  <cp:lastModifiedBy>Anton Udintsev</cp:lastModifiedBy>
  <cp:revision>105</cp:revision>
  <dcterms:created xsi:type="dcterms:W3CDTF">2021-01-17T10:40:44Z</dcterms:created>
  <dcterms:modified xsi:type="dcterms:W3CDTF">2021-01-31T09:43:48Z</dcterms:modified>
</cp:coreProperties>
</file>